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8" r:id="rId5"/>
    <p:sldId id="265" r:id="rId6"/>
    <p:sldId id="268" r:id="rId7"/>
    <p:sldId id="272" r:id="rId8"/>
    <p:sldId id="277" r:id="rId9"/>
    <p:sldId id="282" r:id="rId10"/>
    <p:sldId id="292" r:id="rId11"/>
  </p:sldIdLst>
  <p:sldSz cx="12192000" cy="6858000"/>
  <p:notesSz cx="6858000" cy="9144000"/>
  <p:embeddedFontLst>
    <p:embeddedFont>
      <p:font typeface="Amasis MT Pro Black" panose="02040A04050005020304" pitchFamily="18" charset="0"/>
      <p:bold r:id="rId14"/>
      <p:boldItalic r:id="rId15"/>
    </p:embeddedFont>
    <p:embeddedFont>
      <p:font typeface="Avenir Next LT Pro" panose="020B0504020202020204" pitchFamily="34" charset="0"/>
      <p:regular r:id="rId16"/>
      <p:bold r:id="rId17"/>
      <p:italic r:id="rId18"/>
      <p:boldItalic r:id="rId19"/>
    </p:embeddedFont>
    <p:embeddedFont>
      <p:font typeface="Speak Pro" panose="020B0504020101020102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9" autoAdjust="0"/>
  </p:normalViewPr>
  <p:slideViewPr>
    <p:cSldViewPr snapToGrid="0">
      <p:cViewPr varScale="1">
        <p:scale>
          <a:sx n="75" d="100"/>
          <a:sy n="75" d="100"/>
        </p:scale>
        <p:origin x="58" y="216"/>
      </p:cViewPr>
      <p:guideLst/>
    </p:cSldViewPr>
  </p:slideViewPr>
  <p:outlineViewPr>
    <p:cViewPr>
      <p:scale>
        <a:sx n="33" d="100"/>
        <a:sy n="33" d="100"/>
      </p:scale>
      <p:origin x="0" y="-335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FA9168-1AA0-4330-93C8-8A2BC786DA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761D6-F269-4E92-99D5-40AC843D86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C0DD2-AAFF-40FB-B1D5-B76D6B9F63F5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D8426-202C-4385-BEF1-8D0C15BC74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91F5F-CE2D-4C59-9BE8-D5C9660BC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2E420-31C0-4FAB-9C47-370244A3A0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3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AA7A3-4278-43C6-8774-F62FA0274339}" type="datetimeFigureOut">
              <a:rPr lang="en-US" smtClean="0"/>
              <a:t>3/23/2025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DF500-FE05-4D50-AB42-37EDEB80A66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2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A1ED5E-125E-4828-9BC6-A73A2C8B88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31828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305275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FB3C-F5CB-4FF4-9626-146326B1E467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28977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396630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2678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4145" y="2138878"/>
            <a:ext cx="4361941" cy="31229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65D4-BE98-46E3-A6B7-4F34A5E5D254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05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316701"/>
            <a:ext cx="10515600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083026"/>
            <a:ext cx="10515600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60C0-AC53-4D64-ABD7-4A55C0A77859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00A71E-3FCF-4E9F-9CE1-57411851763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5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781919"/>
            <a:ext cx="10515600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548244"/>
            <a:ext cx="10515600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C66F-F4C2-4254-902A-540C5FFDD766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800" y="6159402"/>
            <a:ext cx="2919886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318600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4405945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956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8820" y="4537309"/>
            <a:ext cx="9384760" cy="915873"/>
          </a:xfrm>
        </p:spPr>
        <p:txBody>
          <a:bodyPr anchor="b">
            <a:norm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SECTION DIVIDER SLIDE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BAA4CC-3D2B-49F9-B077-001CA4738B89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53F6-9CD2-44E4-BBC5-2899F0ED8F61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8819" y="6159402"/>
            <a:ext cx="2616158" cy="38420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CBEC59-7FF9-4688-98DF-89832A0C902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2523DB2-F162-4E92-B6E1-B5E87D5D8ACF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16CC9B7-E806-4C95-96A5-EEEEBB4E99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98820" y="5702936"/>
            <a:ext cx="9384760" cy="5269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5F7760-B839-4F89-B618-3371C8B08414}"/>
              </a:ext>
            </a:extLst>
          </p:cNvPr>
          <p:cNvCxnSpPr/>
          <p:nvPr userDrawn="1"/>
        </p:nvCxnSpPr>
        <p:spPr>
          <a:xfrm>
            <a:off x="1838883" y="5560637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20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37245BE-F984-498B-9CBB-C4DDD775060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0" y="2316701"/>
            <a:ext cx="9556063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7520" y="4083026"/>
            <a:ext cx="9556064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AD0-5F22-4AC8-A079-4E7FF62CE0BA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1285167" y="255684"/>
            <a:ext cx="72000" cy="341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666742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760C4-08C1-4929-A6AE-568F678838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9AE345-7CB6-4F86-99E6-C8B881714A2B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740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FA05-2726-422B-A595-CD6EE4C03A22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99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C830-91D4-4D76-B486-41F29E6EE30C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29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7A75830-97F6-4D74-A47F-8CD50EFD37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5260-6F71-4500-AA56-E197C8A5E92E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D988384-E3A4-482D-94EF-A8F8894AA50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0145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10590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A30FC14-A5B3-4B00-8DE8-B6E28CF32743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015247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DAC08-B52B-4DCC-9D22-E4E54E711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4744" y="3386142"/>
            <a:ext cx="5183188" cy="2015247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1007-55FE-4B9E-99B0-5FCA5C63BEEE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277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BBFDD45-3FE7-46CA-9142-8DBABF181C2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1A2B-ADE3-40A2-A02A-09FC8B80F731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8" y="255684"/>
            <a:ext cx="72000" cy="157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28791ED-1F60-48B9-B73C-7835714E670D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F968FAF7-548C-4383-BE8C-5A194EC21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EDEE03-9903-44CE-8EB8-22B19F5E8DD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E8DF3E-FD5B-4215-B847-DFFB761C21A4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C2B73E5D-AD65-4FEE-89DE-2E2643A34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E10D0906-57D4-410E-823B-3BAD416949E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0145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9739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74AC-6E10-46E9-BC4A-4E3A595D534E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15979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68744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8" y="2272009"/>
            <a:ext cx="4759643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913D-DE21-4303-8F9D-A21ACDBC3B69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227200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57A12BA-9C40-44B2-BB42-FE7A1F89A09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527519" y="3386142"/>
            <a:ext cx="4783074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16A390F6-1520-488F-97A9-78F0B211900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911271" y="3386142"/>
            <a:ext cx="4783075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90267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9" y="2272009"/>
            <a:ext cx="4540672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E45D-B5D1-4EF4-9967-78E83BC898CC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227200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80E9747C-D5E4-4606-9D3D-103BF578726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527519" y="3386142"/>
            <a:ext cx="4559068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C45F91F2-CC9B-43AA-A5DF-A0BCEB342754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911271" y="3386142"/>
            <a:ext cx="4783069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11792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7FDF157-A493-4A5F-9B08-356A30F203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B17F-C031-4630-8FA3-EE6012C20DEF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12192000" cy="4517136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27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0DB8CD8-F2C6-48F5-8A73-E5FB643BC475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CC0F-AE50-44ED-8007-5467636E4C42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12192000" cy="3872910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5C7F29-6151-4F91-80D1-C96C51C06795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10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0F2065-1E46-45F4-8B82-40AFF3B380E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CE4A-56A6-49EC-A673-D7F2D2D770DB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6000" y="1659525"/>
            <a:ext cx="11700000" cy="4517136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58BD2B-1B9B-49E6-8C1A-77F7A60420D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A17DA84B-7C7B-413F-9A4E-88B7975E1C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3C73EB-9DF5-425B-B9EA-BADEC34670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099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90DA0444-D1E1-48F5-9158-243679F7B6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67439"/>
            <a:ext cx="12192000" cy="4009222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2B0D-49A2-441C-B800-8DA3FF9758CE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139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7" y="4435638"/>
            <a:ext cx="8807116" cy="1571359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5FDB-2FE7-44AD-B9BD-8BEF95F41952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311598-88E6-4CCA-AFD4-E5D87D3AAF1D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89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9B2A5FC-034D-4F4C-833F-A3DDC66E3E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FB07-8F96-4A12-BC7E-21F8E0954886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3687653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40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A48C424-A3E8-45D9-A344-780A64F65F99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0E14-8D81-41DD-8E4A-1160D6D337E4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017154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2931545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561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0540321-6794-45E5-A403-F840A499D67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226BC7-E49E-4871-8B90-93766E659C8E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7FD1F1BF-3901-435E-A225-44921D7097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349A95-A047-4A05-83FB-F32C3818143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5738-C96E-44D6-94FE-78EC73B11312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8" y="255842"/>
            <a:ext cx="7200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3687653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F95BF2-B52F-4059-BC20-4B61F5F92FC3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8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582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49257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798-9F8A-4555-A128-691FDFB38DA9}" type="datetime1">
              <a:rPr lang="en-US" noProof="0" smtClean="0"/>
              <a:t>3/23/2025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‹Nº›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7942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1013969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012447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8" y="2272009"/>
            <a:ext cx="4759643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398F-A7F5-4300-AD8D-F2211496F365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5328" y="3386142"/>
            <a:ext cx="4759643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141475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1272" y="2528891"/>
            <a:ext cx="4783083" cy="3630507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67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0CD2376-834B-4EE0-BA14-A9AEA213561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9" y="2272009"/>
            <a:ext cx="4540672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69A2-DE74-4722-929F-847049DD6A45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5329" y="3386142"/>
            <a:ext cx="4540672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141475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1272" y="2528891"/>
            <a:ext cx="4783083" cy="3630507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351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328371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D192-6800-47D0-90F1-7D91FE57976D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9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ED1F5F9-2E42-493E-906D-AA9F7D5F0880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47703"/>
            <a:ext cx="6291150" cy="1328497"/>
          </a:xfrm>
        </p:spPr>
        <p:txBody>
          <a:bodyPr anchor="b">
            <a:no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PICTURE WITH</a:t>
            </a:r>
            <a:br>
              <a:rPr lang="en-US" dirty="0"/>
            </a:br>
            <a:r>
              <a:rPr lang="en-US" dirty="0"/>
              <a:t>CAPTION 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950934"/>
            <a:ext cx="12192000" cy="2581498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2216910"/>
            <a:ext cx="6291150" cy="654726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C1E2-BCC4-44B2-A3D7-036C18CBFA1C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1723" cy="181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2102969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707FDA-D4BE-43FA-91CD-CBA55EB8CA17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753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1289E2-E0FB-4100-99AE-FC48AB519EE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255600"/>
            <a:ext cx="5231567" cy="6346800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328371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9723-4BF4-48A4-B5CD-B482435A8942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F50E9D-E2D8-41FB-816D-829494C06AD8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0C17ED7B-D5EA-4FB8-8E1B-F04BFE982E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992C28-7C5F-479C-A649-564EFD0EEAB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1F0C21-A9B5-47E2-93F8-6226D37312FC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37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1" y="652069"/>
            <a:ext cx="3490800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9351" y="3283710"/>
            <a:ext cx="3490800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F4EC-7DDE-4C95-9956-59513BFBB065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1277838" y="837332"/>
            <a:ext cx="72843" cy="2042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65941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020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0892" y="5027253"/>
            <a:ext cx="5373461" cy="1132143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6A7686-9AC4-4F00-9096-A661393BEBDC}"/>
              </a:ext>
            </a:extLst>
          </p:cNvPr>
          <p:cNvCxnSpPr/>
          <p:nvPr userDrawn="1"/>
        </p:nvCxnSpPr>
        <p:spPr>
          <a:xfrm>
            <a:off x="1838883" y="607270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6" y="4626870"/>
            <a:ext cx="4626665" cy="1389106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PICTURE</a:t>
            </a:r>
            <a:br>
              <a:rPr lang="en-US" noProof="0"/>
            </a:br>
            <a:r>
              <a:rPr lang="en-US" noProof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7C77-DBB5-4D0F-9120-27BDB5B99C32}" type="datetime1">
              <a:rPr lang="en-US" noProof="0" smtClean="0"/>
              <a:t>3/23/2025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‹Nº›</a:t>
            </a:fld>
            <a:endParaRPr lang="en-US" noProof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88D115-EF5A-444B-AD3E-D2EE18401B4A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462494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7DDE-1A3D-4921-8DA7-F028633C78C6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7706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1237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4768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7706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1237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04768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014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427B840-CC27-4923-A00E-7899AF7A4460}"/>
              </a:ext>
            </a:extLst>
          </p:cNvPr>
          <p:cNvSpPr/>
          <p:nvPr userDrawn="1"/>
        </p:nvSpPr>
        <p:spPr>
          <a:xfrm>
            <a:off x="0" y="5764039"/>
            <a:ext cx="12192000" cy="109396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6B8C-51E0-4512-9EB9-DD1BB2387348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6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0994831-EE46-4DEA-9077-4FEBBCD60EB3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65FF-3A74-4B0F-9624-362545A943D5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244444"/>
            <a:ext cx="72000" cy="907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EC8F712-6C02-43F3-8A0A-5DCA975E7C3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B62D71-4318-4C96-828A-D19FFBFA7BDA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12E8DD1E-B3CA-4756-A792-B476AFA9AE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603F760-AD2F-4611-99B6-58C4666AEBA1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21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</a:t>
            </a:r>
            <a:br>
              <a:rPr lang="en-US" noProof="0"/>
            </a:br>
            <a:r>
              <a:rPr lang="en-US" noProof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C6A1-E569-4FC9-9D93-90A846C9C5BB}" type="datetime1">
              <a:rPr lang="en-US" noProof="0" smtClean="0"/>
              <a:t>3/23/2025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‹Nº›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32986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6251742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B35B-55DE-4D82-AAED-127142AD1F9F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AC031692-3E92-4C7E-A067-5F49BD1267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84400" y="838800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86001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924863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463725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386001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924863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463725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45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4724400" y="0"/>
            <a:ext cx="74676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41BB-2CCE-42E8-8A4D-47586555D345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86001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924863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463725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386001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924863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463725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62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85FB182-4CCC-45D7-A2A4-A593CA00EB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E2AFE-9147-47F3-ADFE-AD251E989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4400" y="1144587"/>
            <a:ext cx="9395400" cy="1483413"/>
          </a:xfrm>
        </p:spPr>
        <p:txBody>
          <a:bodyPr>
            <a:noAutofit/>
          </a:bodyPr>
          <a:lstStyle>
            <a:lvl1pPr>
              <a:defRPr sz="5500"/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46BDE-7853-435A-80A6-D25940D1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F1A0-84E6-4AA0-9183-7CA10A278BD9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83E82-A916-403C-8BE8-252132A9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F2326-238E-4FE6-8842-680DE4A0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9D0891-2A9E-4F35-82BE-7966AECBB0F1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52F6420-3AFC-4D7F-A45D-56EA5EFC0D1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812758" y="3038688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C78E93-F6DF-44C7-A9BB-D035C397BFD5}"/>
              </a:ext>
            </a:extLst>
          </p:cNvPr>
          <p:cNvCxnSpPr/>
          <p:nvPr userDrawn="1"/>
        </p:nvCxnSpPr>
        <p:spPr>
          <a:xfrm>
            <a:off x="1957137" y="288364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7BFFD5-4519-4811-BDD2-3B0318780ACC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4E36001-6B54-4F6D-9532-965904F3C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5377580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5858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-1" y="0"/>
            <a:ext cx="12191989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F772-C659-4F6E-A95D-21349475745A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06893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534950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332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63075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389B-1365-4D57-8640-FE32C76A82BF}" type="datetime1">
              <a:rPr lang="en-US" noProof="0" smtClean="0"/>
              <a:t>3/23/2025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‹Nº›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08027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1006893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83635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D61DF5-2BE6-40B6-97DF-A161EF9520AA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B306-77B6-40D8-8A71-1A24515FE48B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13936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02733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64500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43285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3CFD-4D7A-41AC-A46D-B09F422513E8}" type="datetime1">
              <a:rPr lang="en-US" noProof="0" smtClean="0"/>
              <a:t>3/23/2025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CBEC59-7FF9-4688-98DF-89832A0C9025}" type="slidenum">
              <a:rPr lang="en-US" noProof="0" smtClean="0"/>
              <a:pPr/>
              <a:t>‹Nº›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75710E-5533-4BB2-A66B-352BB2B1F9CB}"/>
              </a:ext>
            </a:extLst>
          </p:cNvPr>
          <p:cNvCxnSpPr/>
          <p:nvPr userDrawn="1"/>
        </p:nvCxnSpPr>
        <p:spPr>
          <a:xfrm>
            <a:off x="1957137" y="5823067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18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-1"/>
            <a:ext cx="12192000" cy="446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85756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50473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BC92-456B-42A9-BBF5-ADCA2050DDCF}" type="datetime1">
              <a:rPr lang="en-US" noProof="0" smtClean="0"/>
              <a:t>3/23/2025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‹Nº›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82423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98615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3775165"/>
            <a:ext cx="9971158" cy="2427923"/>
          </a:xfrm>
        </p:spPr>
        <p:txBody>
          <a:bodyPr>
            <a:normAutofit/>
          </a:bodyPr>
          <a:lstStyle>
            <a:lvl1pPr marL="0" indent="0"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99D1-A115-46CA-B10A-279193A83BBC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81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3133484"/>
            <a:ext cx="10515600" cy="24279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783-EEF8-44D1-A300-8D20A32BB2D3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33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CF94AF4-4F78-4DA5-8571-FD66FFA6313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1" y="546844"/>
            <a:ext cx="899773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520" y="3581731"/>
            <a:ext cx="8997737" cy="223046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37E-76B3-4A0D-BCD1-C5A52A858D66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400" y="6159402"/>
            <a:ext cx="278816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8" y="244717"/>
            <a:ext cx="7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2" y="161638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20" y="1757035"/>
            <a:ext cx="8997737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0938200" y="1341281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1016" y="1377655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0265F1-E793-484F-ADC9-31450ADF8B0E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8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409" y="2588054"/>
            <a:ext cx="5228216" cy="31229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C234-967A-4CF5-82BF-1AF9EBDCBA35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3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1EAD-812A-4236-9F79-679D72C2B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4873" y="6187538"/>
            <a:ext cx="3256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A38A25-0817-41BC-96A5-5012FE15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28A22-3D06-43EE-BD32-97F90FEA1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AC635-0473-40DB-A82D-46D5F635B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</a:defRPr>
            </a:lvl1pPr>
          </a:lstStyle>
          <a:p>
            <a:fld id="{7E5F88F2-B164-4B6F-A4D1-FF377EA65B7F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12B9-96FA-4883-88FA-2071321A4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9751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2"/>
                </a:solidFill>
              </a:defRPr>
            </a:lvl1pPr>
          </a:lstStyle>
          <a:p>
            <a:fld id="{95CBEC59-7FF9-4688-98DF-89832A0C902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7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50" r:id="rId6"/>
    <p:sldLayoutId id="2147483663" r:id="rId7"/>
    <p:sldLayoutId id="2147483664" r:id="rId8"/>
    <p:sldLayoutId id="2147483665" r:id="rId9"/>
    <p:sldLayoutId id="2147483666" r:id="rId10"/>
    <p:sldLayoutId id="2147483651" r:id="rId11"/>
    <p:sldLayoutId id="2147483670" r:id="rId12"/>
    <p:sldLayoutId id="2147483667" r:id="rId13"/>
    <p:sldLayoutId id="2147483668" r:id="rId14"/>
    <p:sldLayoutId id="2147483671" r:id="rId15"/>
    <p:sldLayoutId id="2147483669" r:id="rId16"/>
    <p:sldLayoutId id="2147483653" r:id="rId17"/>
    <p:sldLayoutId id="2147483672" r:id="rId18"/>
    <p:sldLayoutId id="2147483673" r:id="rId19"/>
    <p:sldLayoutId id="2147483674" r:id="rId20"/>
    <p:sldLayoutId id="2147483676" r:id="rId21"/>
    <p:sldLayoutId id="2147483652" r:id="rId22"/>
    <p:sldLayoutId id="2147483677" r:id="rId23"/>
    <p:sldLayoutId id="2147483678" r:id="rId24"/>
    <p:sldLayoutId id="2147483679" r:id="rId25"/>
    <p:sldLayoutId id="2147483681" r:id="rId26"/>
    <p:sldLayoutId id="2147483654" r:id="rId27"/>
    <p:sldLayoutId id="2147483682" r:id="rId28"/>
    <p:sldLayoutId id="2147483683" r:id="rId29"/>
    <p:sldLayoutId id="2147483684" r:id="rId30"/>
    <p:sldLayoutId id="2147483685" r:id="rId31"/>
    <p:sldLayoutId id="2147483657" r:id="rId32"/>
    <p:sldLayoutId id="2147483686" r:id="rId33"/>
    <p:sldLayoutId id="2147483687" r:id="rId34"/>
    <p:sldLayoutId id="2147483688" r:id="rId35"/>
    <p:sldLayoutId id="2147483689" r:id="rId36"/>
    <p:sldLayoutId id="2147483656" r:id="rId37"/>
    <p:sldLayoutId id="2147483690" r:id="rId38"/>
    <p:sldLayoutId id="2147483691" r:id="rId39"/>
    <p:sldLayoutId id="2147483692" r:id="rId40"/>
    <p:sldLayoutId id="2147483697" r:id="rId41"/>
    <p:sldLayoutId id="2147483658" r:id="rId42"/>
    <p:sldLayoutId id="2147483693" r:id="rId43"/>
    <p:sldLayoutId id="2147483694" r:id="rId44"/>
    <p:sldLayoutId id="2147483695" r:id="rId45"/>
    <p:sldLayoutId id="2147483696" r:id="rId4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FA173-4917-43E5-B91C-3914C1A8D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2758" y="5033384"/>
            <a:ext cx="8807116" cy="915873"/>
          </a:xfrm>
        </p:spPr>
        <p:txBody>
          <a:bodyPr>
            <a:normAutofit fontScale="90000"/>
          </a:bodyPr>
          <a:lstStyle/>
          <a:p>
            <a:r>
              <a:rPr lang="es-CL" dirty="0"/>
              <a:t>INTRODUCCION AL FRANCES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84CCC-9AB9-41BA-BF31-C9CA5A1218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21965" y="1308937"/>
            <a:ext cx="1626531" cy="6018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2025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528B361-3591-A388-BD55-3995F8DDDF7A}"/>
              </a:ext>
            </a:extLst>
          </p:cNvPr>
          <p:cNvSpPr/>
          <p:nvPr/>
        </p:nvSpPr>
        <p:spPr>
          <a:xfrm>
            <a:off x="1623319" y="6280806"/>
            <a:ext cx="3046027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000" b="0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ENSEIGNEMET  </a:t>
            </a:r>
            <a:r>
              <a:rPr lang="en-US" sz="1000" b="0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ANGELA ARMINDA COLQUE FLORES </a:t>
            </a:r>
            <a:endParaRPr lang="es-ES" sz="1000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E0D04EE-854E-7373-7FC5-746263584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7" y="137652"/>
            <a:ext cx="7049729" cy="404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306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17046-E8D4-4851-862C-0BF84D8D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1316781">
            <a:off x="1741622" y="5049603"/>
            <a:ext cx="3356330" cy="895432"/>
          </a:xfrm>
          <a:prstGeom prst="flowChartPunchedTape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BIENVENUE</a:t>
            </a:r>
            <a:endParaRPr lang="en-US" sz="4000" dirty="0">
              <a:solidFill>
                <a:schemeClr val="tx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C0AEA-646D-49DC-8618-CEFD7013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252A41-D1CF-4A54-AC0D-995C22071B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F2D6F4D-3A15-A83A-5BEF-3D3E60F106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391631" y="815407"/>
            <a:ext cx="402851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Bienvenue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chers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étudiants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à la première session de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cours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d'introduction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au français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72BF33B-7685-C5E5-80FC-EE8146F6E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669" y="2565845"/>
            <a:ext cx="4710282" cy="3834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B1200A4-7D5E-7A9B-26B2-472BBD26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44" y="1337922"/>
            <a:ext cx="5145508" cy="3428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7292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  <a14:imgEffect>
                      <a14:brightnessContrast bright="100000" contrast="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BA256-8519-42C7-BF9C-F3966AE7F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18759-B9AA-49AB-A320-92AF51051E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0184C4F6-762F-2DD7-3D9B-5371D7330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308374"/>
              </p:ext>
            </p:extLst>
          </p:nvPr>
        </p:nvGraphicFramePr>
        <p:xfrm>
          <a:off x="1828800" y="2035277"/>
          <a:ext cx="9488128" cy="4811345"/>
        </p:xfrm>
        <a:graphic>
          <a:graphicData uri="http://schemas.openxmlformats.org/drawingml/2006/table">
            <a:tbl>
              <a:tblPr/>
              <a:tblGrid>
                <a:gridCol w="5118659">
                  <a:extLst>
                    <a:ext uri="{9D8B030D-6E8A-4147-A177-3AD203B41FA5}">
                      <a16:colId xmlns:a16="http://schemas.microsoft.com/office/drawing/2014/main" val="2309866904"/>
                    </a:ext>
                  </a:extLst>
                </a:gridCol>
                <a:gridCol w="4369469">
                  <a:extLst>
                    <a:ext uri="{9D8B030D-6E8A-4147-A177-3AD203B41FA5}">
                      <a16:colId xmlns:a16="http://schemas.microsoft.com/office/drawing/2014/main" val="2833068543"/>
                    </a:ext>
                  </a:extLst>
                </a:gridCol>
              </a:tblGrid>
              <a:tr h="43739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5487" marR="105487" marT="79115" marB="79115" anchor="ctr">
                    <a:lnL w="12700" cmpd="sng">
                      <a:noFill/>
                      <a:prstDash val="soli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Cómo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estás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105487" marR="105487" marT="79115" marB="7911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7170699"/>
                  </a:ext>
                </a:extLst>
              </a:tr>
              <a:tr h="43739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105487" marR="105487" marT="79115" marB="791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105487" marR="105487" marT="79115" marB="791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2491932"/>
                  </a:ext>
                </a:extLst>
              </a:tr>
              <a:tr h="43739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merci</a:t>
                      </a:r>
                    </a:p>
                  </a:txBody>
                  <a:tcPr marL="105487" marR="105487" marT="79115" marB="791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Bien, gracias</a:t>
                      </a:r>
                    </a:p>
                  </a:txBody>
                  <a:tcPr marL="105487" marR="105487" marT="79115" marB="791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5525373"/>
                  </a:ext>
                </a:extLst>
              </a:tr>
              <a:tr h="43739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Salut</a:t>
                      </a:r>
                    </a:p>
                  </a:txBody>
                  <a:tcPr marL="105487" marR="105487" marT="79115" marB="791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Hola</a:t>
                      </a:r>
                    </a:p>
                  </a:txBody>
                  <a:tcPr marL="105487" marR="105487" marT="79115" marB="791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5996052"/>
                  </a:ext>
                </a:extLst>
              </a:tr>
              <a:tr h="43739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Bonjour</a:t>
                      </a:r>
                    </a:p>
                  </a:txBody>
                  <a:tcPr marL="105487" marR="105487" marT="79115" marB="791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Buenos días</a:t>
                      </a:r>
                    </a:p>
                  </a:txBody>
                  <a:tcPr marL="105487" marR="105487" marT="79115" marB="791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1474088"/>
                  </a:ext>
                </a:extLst>
              </a:tr>
              <a:tr h="43739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105487" marR="105487" marT="79115" marB="791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¿Y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tú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105487" marR="105487" marT="79115" marB="791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1867717"/>
                  </a:ext>
                </a:extLst>
              </a:tr>
              <a:tr h="43739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tout à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l'heure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</a:txBody>
                  <a:tcPr marL="105487" marR="105487" marT="79115" marB="791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¡Hasta luego!</a:t>
                      </a:r>
                    </a:p>
                  </a:txBody>
                  <a:tcPr marL="105487" marR="105487" marT="79115" marB="791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0448431"/>
                  </a:ext>
                </a:extLst>
              </a:tr>
              <a:tr h="43739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Merci beaucoup!</a:t>
                      </a:r>
                    </a:p>
                  </a:txBody>
                  <a:tcPr marL="105487" marR="105487" marT="79115" marB="791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¡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Muchas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gracias!</a:t>
                      </a:r>
                    </a:p>
                  </a:txBody>
                  <a:tcPr marL="105487" marR="105487" marT="79115" marB="791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4059279"/>
                  </a:ext>
                </a:extLst>
              </a:tr>
              <a:tr h="43739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J'aime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bien!</a:t>
                      </a:r>
                    </a:p>
                  </a:txBody>
                  <a:tcPr marL="105487" marR="105487" marT="79115" marB="791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¡Me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gusta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mucho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</a:txBody>
                  <a:tcPr marL="105487" marR="105487" marT="79115" marB="791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782283"/>
                  </a:ext>
                </a:extLst>
              </a:tr>
              <a:tr h="43739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Pouvez-vous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m'aider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105487" marR="105487" marT="79115" marB="791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¿Me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podría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ayudar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105487" marR="105487" marT="79115" marB="791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3807347"/>
                  </a:ext>
                </a:extLst>
              </a:tr>
              <a:tr h="43739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Excusez-moi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</a:txBody>
                  <a:tcPr marL="105487" marR="105487" marT="79115" marB="791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¡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Disculpe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</a:txBody>
                  <a:tcPr marL="105487" marR="105487" marT="79115" marB="791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788827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8ADB6E1E-3BA2-63AC-682A-E89500F6ECF5}"/>
              </a:ext>
            </a:extLst>
          </p:cNvPr>
          <p:cNvSpPr/>
          <p:nvPr/>
        </p:nvSpPr>
        <p:spPr>
          <a:xfrm>
            <a:off x="172817" y="551664"/>
            <a:ext cx="4275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Saludos ..! 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E79FAD2-2406-9DA0-2C19-6305AB694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9751" y="466561"/>
            <a:ext cx="1816510" cy="181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9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071DD-D1ED-4494-BAB0-E44D8446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186" y="472208"/>
            <a:ext cx="5843789" cy="883532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Amasis MT Pro Black" panose="02040A04050005020304" pitchFamily="18" charset="0"/>
              </a:rPr>
              <a:t>Precentaciones</a:t>
            </a:r>
            <a:r>
              <a:rPr lang="en-US" sz="4800" dirty="0">
                <a:latin typeface="Amasis MT Pro Black" panose="02040A04050005020304" pitchFamily="18" charset="0"/>
              </a:rPr>
              <a:t>..!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B47294-B529-4908-976B-4F8ECE7A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27968E-142A-49A3-8ED6-285EDE03F3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6DE4AA7F-839C-49C1-DDDF-EA339391C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779180"/>
              </p:ext>
            </p:extLst>
          </p:nvPr>
        </p:nvGraphicFramePr>
        <p:xfrm>
          <a:off x="1779639" y="1523575"/>
          <a:ext cx="9527458" cy="520713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966974">
                  <a:extLst>
                    <a:ext uri="{9D8B030D-6E8A-4147-A177-3AD203B41FA5}">
                      <a16:colId xmlns:a16="http://schemas.microsoft.com/office/drawing/2014/main" val="754947912"/>
                    </a:ext>
                  </a:extLst>
                </a:gridCol>
                <a:gridCol w="5560484">
                  <a:extLst>
                    <a:ext uri="{9D8B030D-6E8A-4147-A177-3AD203B41FA5}">
                      <a16:colId xmlns:a16="http://schemas.microsoft.com/office/drawing/2014/main" val="1028421713"/>
                    </a:ext>
                  </a:extLst>
                </a:gridCol>
              </a:tblGrid>
              <a:tr h="51739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Salut, je </a:t>
                      </a:r>
                      <a:r>
                        <a:rPr lang="en-US" sz="24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m’appelle</a:t>
                      </a: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…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870" marR="120870" marT="90653" marB="90653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40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Hola, me llamo…</a:t>
                      </a:r>
                      <a:endParaRPr lang="en-US" sz="240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870" marR="120870" marT="90653" marB="90653" anchor="ctr"/>
                </a:tc>
                <a:extLst>
                  <a:ext uri="{0D108BD9-81ED-4DB2-BD59-A6C34878D82A}">
                    <a16:rowId xmlns:a16="http://schemas.microsoft.com/office/drawing/2014/main" val="302060135"/>
                  </a:ext>
                </a:extLst>
              </a:tr>
              <a:tr h="61693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Comment </a:t>
                      </a:r>
                      <a:r>
                        <a:rPr lang="en-US" sz="24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tu</a:t>
                      </a: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t’appelles</a:t>
                      </a: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?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870" marR="120870" marT="90653" marB="90653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40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¿Cómo te llamas?</a:t>
                      </a:r>
                      <a:endParaRPr lang="en-US" sz="240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870" marR="120870" marT="90653" marB="90653" anchor="ctr"/>
                </a:tc>
                <a:extLst>
                  <a:ext uri="{0D108BD9-81ED-4DB2-BD59-A6C34878D82A}">
                    <a16:rowId xmlns:a16="http://schemas.microsoft.com/office/drawing/2014/main" val="3855973874"/>
                  </a:ext>
                </a:extLst>
              </a:tr>
              <a:tr h="51739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Salut, </a:t>
                      </a:r>
                      <a:r>
                        <a:rPr lang="en-US" sz="24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enchanté</a:t>
                      </a: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(e)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870" marR="120870" marT="90653" marB="90653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40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Hola, un placer conocerte</a:t>
                      </a:r>
                      <a:endParaRPr lang="en-US" sz="240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870" marR="120870" marT="90653" marB="90653" anchor="ctr"/>
                </a:tc>
                <a:extLst>
                  <a:ext uri="{0D108BD9-81ED-4DB2-BD59-A6C34878D82A}">
                    <a16:rowId xmlns:a16="http://schemas.microsoft.com/office/drawing/2014/main" val="114314533"/>
                  </a:ext>
                </a:extLst>
              </a:tr>
              <a:tr h="51739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4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J’habite</a:t>
                      </a: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à…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870" marR="120870" marT="90653" marB="90653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Vivo </a:t>
                      </a:r>
                      <a:r>
                        <a:rPr lang="en-US" sz="24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en</a:t>
                      </a: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…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870" marR="120870" marT="90653" marB="90653" anchor="ctr"/>
                </a:tc>
                <a:extLst>
                  <a:ext uri="{0D108BD9-81ED-4DB2-BD59-A6C34878D82A}">
                    <a16:rowId xmlns:a16="http://schemas.microsoft.com/office/drawing/2014/main" val="1262787947"/>
                  </a:ext>
                </a:extLst>
              </a:tr>
              <a:tr h="51739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4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Où</a:t>
                      </a: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habites-tu</a:t>
                      </a: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?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870" marR="120870" marT="90653" marB="90653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¿</a:t>
                      </a:r>
                      <a:r>
                        <a:rPr lang="en-US" sz="24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Dónde</a:t>
                      </a: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vives </a:t>
                      </a:r>
                      <a:r>
                        <a:rPr lang="en-US" sz="24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tú</a:t>
                      </a: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?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870" marR="120870" marT="90653" marB="90653" anchor="ctr"/>
                </a:tc>
                <a:extLst>
                  <a:ext uri="{0D108BD9-81ED-4DB2-BD59-A6C34878D82A}">
                    <a16:rowId xmlns:a16="http://schemas.microsoft.com/office/drawing/2014/main" val="3616606493"/>
                  </a:ext>
                </a:extLst>
              </a:tr>
              <a:tr h="61693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r-FR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Que fais-tu dans la vie ?</a:t>
                      </a:r>
                      <a:endParaRPr lang="fr-FR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870" marR="120870" marT="90653" marB="90653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¿En </a:t>
                      </a:r>
                      <a:r>
                        <a:rPr lang="en-US" sz="24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qué</a:t>
                      </a: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trabajas</a:t>
                      </a: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?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870" marR="120870" marT="90653" marB="90653" anchor="ctr"/>
                </a:tc>
                <a:extLst>
                  <a:ext uri="{0D108BD9-81ED-4DB2-BD59-A6C34878D82A}">
                    <a16:rowId xmlns:a16="http://schemas.microsoft.com/office/drawing/2014/main" val="2389242257"/>
                  </a:ext>
                </a:extLst>
              </a:tr>
              <a:tr h="51739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Je suis…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870" marR="120870" marT="90653" marB="90653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Soy…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870" marR="120870" marT="90653" marB="90653" anchor="ctr"/>
                </a:tc>
                <a:extLst>
                  <a:ext uri="{0D108BD9-81ED-4DB2-BD59-A6C34878D82A}">
                    <a16:rowId xmlns:a16="http://schemas.microsoft.com/office/drawing/2014/main" val="1790570894"/>
                  </a:ext>
                </a:extLst>
              </a:tr>
              <a:tr h="69087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4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Quels</a:t>
                      </a: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sont</a:t>
                      </a: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vos</a:t>
                      </a: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hobbies ?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870" marR="120870" marT="90653" marB="90653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¿</a:t>
                      </a:r>
                      <a:r>
                        <a:rPr lang="en-US" sz="24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Cuáles</a:t>
                      </a: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son </a:t>
                      </a:r>
                      <a:r>
                        <a:rPr lang="en-US" sz="24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tus</a:t>
                      </a: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pasatiempos</a:t>
                      </a: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?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870" marR="120870" marT="90653" marB="90653" anchor="ctr"/>
                </a:tc>
                <a:extLst>
                  <a:ext uri="{0D108BD9-81ED-4DB2-BD59-A6C34878D82A}">
                    <a16:rowId xmlns:a16="http://schemas.microsoft.com/office/drawing/2014/main" val="623497921"/>
                  </a:ext>
                </a:extLst>
              </a:tr>
              <a:tr h="51739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J’adore…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870" marR="120870" marT="90653" marB="90653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Me </a:t>
                      </a:r>
                      <a:r>
                        <a:rPr lang="en-US" sz="24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encanta</a:t>
                      </a:r>
                      <a:r>
                        <a:rPr lang="en-US" sz="2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…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870" marR="120870" marT="90653" marB="90653" anchor="ctr"/>
                </a:tc>
                <a:extLst>
                  <a:ext uri="{0D108BD9-81ED-4DB2-BD59-A6C34878D82A}">
                    <a16:rowId xmlns:a16="http://schemas.microsoft.com/office/drawing/2014/main" val="1313643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958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950A-F236-4AE1-B402-E9CC3F82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Merci pour la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F36DD-94F6-49D4-8CCC-8C8BD062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49212-ABCC-423B-A5BB-8F087B169D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pic>
        <p:nvPicPr>
          <p:cNvPr id="16" name="Picture Placeholder 15" descr="A group of people discuss something">
            <a:extLst>
              <a:ext uri="{FF2B5EF4-FFF2-40B4-BE49-F238E27FC236}">
                <a16:creationId xmlns:a16="http://schemas.microsoft.com/office/drawing/2014/main" id="{2C4DE4C1-E6F3-48EC-A26B-57BBBF59355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433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9A437-8B14-44F3-9CD4-350A04C1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STATISTIQUES     FRANCAISES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88701-5FB3-46AF-AA79-5DFBF044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52AA4-2DB7-4C7A-99AA-093B615C38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Paragraph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C79059-C535-4122-AA80-8D550BB431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C1EA523-4554-3443-AF2A-809722266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90774">
            <a:off x="5893084" y="2508792"/>
            <a:ext cx="5451901" cy="3782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4E5C5CC-8D56-04C6-8C95-002DC3426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54124">
            <a:off x="241864" y="2197183"/>
            <a:ext cx="5539417" cy="2850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0486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9BBFAA-ECE3-46DC-A227-38CCA1EED110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r>
              <a:rPr lang="en-US" dirty="0"/>
              <a:t>Item 1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40D52-4191-48B5-89BF-0F57F61C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BD9075D-1F42-4726-8EC6-EE8B41639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AC0E371-764C-41CA-9680-267350C7EE1C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Item 2 Title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95712C8D-157C-4EF1-B565-889F5684F1BA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/>
              <a:t>Item 3 Title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88B3941-E817-44DE-8D5A-DCA0DAB61823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Item 4 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0613223-43E0-4B37-AFB8-C0C5F47750A5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Item 5 Title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C4E060E-0CFB-411A-B226-CDA349703288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Item 6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36BA5EA-18C4-4263-BDB0-C57CB168D0AF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Maximincto od essi sime voluptati ipis maximus liquatem voluptatur.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9F05205-BC24-4284-BB47-960282D011ED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Maximincto od essi sime voluptati ipis maximus liquatem voluptatur.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78092F6-F4AA-40B6-B5DE-CEA37AB1A9D2}"/>
              </a:ext>
            </a:extLst>
          </p:cNvPr>
          <p:cNvSpPr>
            <a:spLocks noGrp="1"/>
          </p:cNvSpPr>
          <p:nvPr>
            <p:ph type="body" sz="half" idx="2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Maximincto od essi sime voluptati ipis maximus liquatem voluptatur.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4EC928A2-6A4A-452E-8823-81F26EA40C9C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Maximincto od essi sime voluptati ipis maximus liquatem voluptatur.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388AEE0-2630-4EEB-80E0-53D74792BE97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Maximincto od essi sime voluptati ipis maximus liquatem voluptatur.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F5F658D4-342A-4944-98F5-EC1761CC401B}"/>
              </a:ext>
            </a:extLst>
          </p:cNvPr>
          <p:cNvSpPr>
            <a:spLocks noGrp="1"/>
          </p:cNvSpPr>
          <p:nvPr>
            <p:ph type="body" sz="half" idx="2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Maximincto od essi sime voluptati ipis maximus liquatem voluptatur.</a:t>
            </a:r>
          </a:p>
        </p:txBody>
      </p:sp>
      <p:pic>
        <p:nvPicPr>
          <p:cNvPr id="51" name="Picture Placeholder 50" descr="Paper">
            <a:extLst>
              <a:ext uri="{FF2B5EF4-FFF2-40B4-BE49-F238E27FC236}">
                <a16:creationId xmlns:a16="http://schemas.microsoft.com/office/drawing/2014/main" id="{FFC09231-9C4D-4246-A535-C36907194980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28940" y="1757980"/>
            <a:ext cx="862926" cy="864000"/>
          </a:xfrm>
        </p:spPr>
      </p:pic>
      <p:pic>
        <p:nvPicPr>
          <p:cNvPr id="59" name="Picture Placeholder 58" descr="Stopwatch">
            <a:extLst>
              <a:ext uri="{FF2B5EF4-FFF2-40B4-BE49-F238E27FC236}">
                <a16:creationId xmlns:a16="http://schemas.microsoft.com/office/drawing/2014/main" id="{254CDD44-0160-47AE-934F-2D936D20C7FF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pic>
        <p:nvPicPr>
          <p:cNvPr id="61" name="Picture Placeholder 60" descr="Target">
            <a:extLst>
              <a:ext uri="{FF2B5EF4-FFF2-40B4-BE49-F238E27FC236}">
                <a16:creationId xmlns:a16="http://schemas.microsoft.com/office/drawing/2014/main" id="{ED39021A-AD0E-4A23-A73D-402E0578804C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/>
      </p:pic>
      <p:pic>
        <p:nvPicPr>
          <p:cNvPr id="71" name="Picture Placeholder 70" descr="Checklist RTL">
            <a:extLst>
              <a:ext uri="{FF2B5EF4-FFF2-40B4-BE49-F238E27FC236}">
                <a16:creationId xmlns:a16="http://schemas.microsoft.com/office/drawing/2014/main" id="{76E10F36-72C7-48D2-92C9-EB0F25D8477E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432166" y="1757980"/>
            <a:ext cx="867600" cy="868680"/>
          </a:xfrm>
        </p:spPr>
      </p:pic>
      <p:pic>
        <p:nvPicPr>
          <p:cNvPr id="73" name="Picture Placeholder 72" descr="List">
            <a:extLst>
              <a:ext uri="{FF2B5EF4-FFF2-40B4-BE49-F238E27FC236}">
                <a16:creationId xmlns:a16="http://schemas.microsoft.com/office/drawing/2014/main" id="{840D31A1-AED1-47FF-A23F-DF37F6745DEF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967476" y="1757980"/>
            <a:ext cx="867600" cy="868680"/>
          </a:xfrm>
        </p:spPr>
      </p:pic>
      <p:pic>
        <p:nvPicPr>
          <p:cNvPr id="77" name="Picture Placeholder 76" descr="Bullseye">
            <a:extLst>
              <a:ext uri="{FF2B5EF4-FFF2-40B4-BE49-F238E27FC236}">
                <a16:creationId xmlns:a16="http://schemas.microsoft.com/office/drawing/2014/main" id="{97C0FBD8-CC2C-4B3C-BEA4-C0AF2C3DED1B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38016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ELT">
      <a:dk1>
        <a:sysClr val="windowText" lastClr="000000"/>
      </a:dk1>
      <a:lt1>
        <a:sysClr val="window" lastClr="FFFFFF"/>
      </a:lt1>
      <a:dk2>
        <a:srgbClr val="FFCD6B"/>
      </a:dk2>
      <a:lt2>
        <a:srgbClr val="BE005A"/>
      </a:lt2>
      <a:accent1>
        <a:srgbClr val="3B2CAC"/>
      </a:accent1>
      <a:accent2>
        <a:srgbClr val="0062FF"/>
      </a:accent2>
      <a:accent3>
        <a:srgbClr val="007A00"/>
      </a:accent3>
      <a:accent4>
        <a:srgbClr val="DE6600"/>
      </a:accent4>
      <a:accent5>
        <a:srgbClr val="AC0037"/>
      </a:accent5>
      <a:accent6>
        <a:srgbClr val="FFFF00"/>
      </a:accent6>
      <a:hlink>
        <a:srgbClr val="FFFFFF"/>
      </a:hlink>
      <a:folHlink>
        <a:srgbClr val="FFFFFF"/>
      </a:folHlink>
    </a:clrScheme>
    <a:fontScheme name="Custom 2">
      <a:majorFont>
        <a:latin typeface="Avenir Next LT Pro"/>
        <a:ea typeface=""/>
        <a:cs typeface=""/>
      </a:majorFont>
      <a:minorFont>
        <a:latin typeface="Spea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bg2">
                <a:alpha val="85000"/>
              </a:schemeClr>
            </a:gs>
            <a:gs pos="100000">
              <a:schemeClr val="accent1">
                <a:alpha val="85000"/>
              </a:schemeClr>
            </a:gs>
          </a:gsLst>
          <a:lin ang="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LT_Template_ModernBoldSophisticated_MO -v5" id="{DF46818F-9661-49C4-BAE8-F3223317B502}" vid="{463BCE77-CCA7-43EE-ABCB-1B1D536A66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12AC286EC3154B9F82C625A0A32539" ma:contentTypeVersion="5" ma:contentTypeDescription="Create a new document." ma:contentTypeScope="" ma:versionID="89061d1394c917ca8ac51500cb105b6e">
  <xsd:schema xmlns:xsd="http://www.w3.org/2001/XMLSchema" xmlns:xs="http://www.w3.org/2001/XMLSchema" xmlns:p="http://schemas.microsoft.com/office/2006/metadata/properties" xmlns:ns3="da97dc98-6e04-4196-86d7-aef77ba8ab41" targetNamespace="http://schemas.microsoft.com/office/2006/metadata/properties" ma:root="true" ma:fieldsID="21eecbc25df2207e48491af57ce3baa6" ns3:_="">
    <xsd:import namespace="da97dc98-6e04-4196-86d7-aef77ba8ab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97dc98-6e04-4196-86d7-aef77ba8ab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42AFFF-C96F-4C05-9045-3240A5329ECA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da97dc98-6e04-4196-86d7-aef77ba8ab41"/>
  </ds:schemaRefs>
</ds:datastoreItem>
</file>

<file path=customXml/itemProps2.xml><?xml version="1.0" encoding="utf-8"?>
<ds:datastoreItem xmlns:ds="http://schemas.openxmlformats.org/officeDocument/2006/customXml" ds:itemID="{817F9CC6-F7CA-41EA-81DA-97EFF19429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EED64A-399A-4535-9835-D4DB29BE68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97dc98-6e04-4196-86d7-aef77ba8ab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bold sophisticated presentation</Template>
  <TotalTime>112</TotalTime>
  <Words>274</Words>
  <Application>Microsoft Office PowerPoint</Application>
  <PresentationFormat>Panorámica</PresentationFormat>
  <Paragraphs>74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Calibri</vt:lpstr>
      <vt:lpstr>Speak Pro</vt:lpstr>
      <vt:lpstr>Amasis MT Pro Black</vt:lpstr>
      <vt:lpstr>Arial</vt:lpstr>
      <vt:lpstr>Avenir Next LT Pro</vt:lpstr>
      <vt:lpstr>Tema de Office</vt:lpstr>
      <vt:lpstr>INTRODUCCION AL FRANCES </vt:lpstr>
      <vt:lpstr>Presentación de PowerPoint</vt:lpstr>
      <vt:lpstr>Presentación de PowerPoint</vt:lpstr>
      <vt:lpstr>Precentaciones..!</vt:lpstr>
      <vt:lpstr>Merci pour la participation</vt:lpstr>
      <vt:lpstr>STATISTIQUES     FRANCAISES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ARMINDA COLQUE FLORES</dc:creator>
  <cp:lastModifiedBy>ARMINDA COLQUE FLORES</cp:lastModifiedBy>
  <cp:revision>13</cp:revision>
  <dcterms:created xsi:type="dcterms:W3CDTF">2025-03-22T16:37:17Z</dcterms:created>
  <dcterms:modified xsi:type="dcterms:W3CDTF">2025-03-23T15:30:03Z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0x0101009212AC286EC3154B9F82C625A0A32539</vt:lpwstr>
  </property>
</Properties>
</file>